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Scenery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Dragon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A Great Fissure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</a:t>
            </a:r>
            <a:r>
              <a:rPr lang="en">
                <a:solidFill>
                  <a:schemeClr val="dk1"/>
                </a:solidFill>
              </a:rPr>
              <a:t>Commoners </a:t>
            </a:r>
            <a:r>
              <a:rPr lang="en"/>
              <a:t>Passing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Wyrmlings Passage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Intriguing Opening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7 - Mystical Tower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59fe3f6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59fe3f6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59fe3f6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59fe3f6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59fe3f61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59fe3f61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59fe3f6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59fe3f6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59fe3f61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59fe3f61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59fe3f6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59fe3f6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Mystical Tower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225" y="-30500"/>
            <a:ext cx="9252450" cy="52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813" y="-234350"/>
            <a:ext cx="4270374" cy="5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75" y="191963"/>
            <a:ext cx="7436825" cy="4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38" y="152400"/>
            <a:ext cx="50987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4" y="-1834775"/>
            <a:ext cx="6389973" cy="903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